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lvl1pPr algn="ctr" defTabSz="825500">
      <a:defRPr sz="5000">
        <a:latin typeface="+mn-lt"/>
        <a:ea typeface="+mn-ea"/>
        <a:cs typeface="+mn-cs"/>
        <a:sym typeface="Helvetica Light"/>
      </a:defRPr>
    </a:lvl1pPr>
    <a:lvl2pPr indent="228600" algn="ctr" defTabSz="825500">
      <a:defRPr sz="5000">
        <a:latin typeface="+mn-lt"/>
        <a:ea typeface="+mn-ea"/>
        <a:cs typeface="+mn-cs"/>
        <a:sym typeface="Helvetica Light"/>
      </a:defRPr>
    </a:lvl2pPr>
    <a:lvl3pPr indent="457200" algn="ctr" defTabSz="825500">
      <a:defRPr sz="5000">
        <a:latin typeface="+mn-lt"/>
        <a:ea typeface="+mn-ea"/>
        <a:cs typeface="+mn-cs"/>
        <a:sym typeface="Helvetica Light"/>
      </a:defRPr>
    </a:lvl3pPr>
    <a:lvl4pPr indent="685800" algn="ctr" defTabSz="825500">
      <a:defRPr sz="5000">
        <a:latin typeface="+mn-lt"/>
        <a:ea typeface="+mn-ea"/>
        <a:cs typeface="+mn-cs"/>
        <a:sym typeface="Helvetica Light"/>
      </a:defRPr>
    </a:lvl4pPr>
    <a:lvl5pPr indent="914400" algn="ctr" defTabSz="825500">
      <a:defRPr sz="5000">
        <a:latin typeface="+mn-lt"/>
        <a:ea typeface="+mn-ea"/>
        <a:cs typeface="+mn-cs"/>
        <a:sym typeface="Helvetica Light"/>
      </a:defRPr>
    </a:lvl5pPr>
    <a:lvl6pPr indent="1143000" algn="ctr" defTabSz="825500">
      <a:defRPr sz="5000">
        <a:latin typeface="+mn-lt"/>
        <a:ea typeface="+mn-ea"/>
        <a:cs typeface="+mn-cs"/>
        <a:sym typeface="Helvetica Light"/>
      </a:defRPr>
    </a:lvl6pPr>
    <a:lvl7pPr indent="1371600" algn="ctr" defTabSz="825500">
      <a:defRPr sz="5000">
        <a:latin typeface="+mn-lt"/>
        <a:ea typeface="+mn-ea"/>
        <a:cs typeface="+mn-cs"/>
        <a:sym typeface="Helvetica Light"/>
      </a:defRPr>
    </a:lvl7pPr>
    <a:lvl8pPr indent="1600200" algn="ctr" defTabSz="825500">
      <a:defRPr sz="5000">
        <a:latin typeface="+mn-lt"/>
        <a:ea typeface="+mn-ea"/>
        <a:cs typeface="+mn-cs"/>
        <a:sym typeface="Helvetica Light"/>
      </a:defRPr>
    </a:lvl8pPr>
    <a:lvl9pPr indent="1828800" algn="ctr" defTabSz="825500">
      <a:defRPr sz="5000">
        <a:latin typeface="+mn-lt"/>
        <a:ea typeface="+mn-ea"/>
        <a:cs typeface="+mn-cs"/>
        <a:sym typeface="Helvetica Light"/>
      </a:defRPr>
    </a:lvl9pPr>
  </p:defaultTextStyle>
  <p:modifyVerifier cryptProviderType="rsaFull" cryptAlgorithmClass="hash" cryptAlgorithmType="typeAny" cryptAlgorithmSid="4" spinCount="100000" saltData="IFsj5SSz6aPb5/Yk9oGATQ==" hashData="fnHE4sL3hiry4M7mTAou5XgSlJQ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36" y="-960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9336317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200"/>
              <a:t>Body Level One</a:t>
            </a:r>
          </a:p>
          <a:p>
            <a:pPr lvl="1">
              <a:defRPr sz="1800"/>
            </a:pPr>
            <a:r>
              <a:rPr sz="5200"/>
              <a:t>Body Level Two</a:t>
            </a:r>
          </a:p>
          <a:p>
            <a:pPr lvl="2">
              <a:defRPr sz="1800"/>
            </a:pPr>
            <a:r>
              <a:rPr sz="5200"/>
              <a:t>Body Level Three</a:t>
            </a:r>
          </a:p>
          <a:p>
            <a:pPr lvl="3">
              <a:defRPr sz="1800"/>
            </a:pPr>
            <a:r>
              <a:rPr sz="5200"/>
              <a:t>Body Level Four</a:t>
            </a:r>
          </a:p>
          <a:p>
            <a:pPr lvl="4">
              <a:defRPr sz="1800"/>
            </a:pPr>
            <a:r>
              <a:rPr sz="5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pPr lvl="0">
              <a:defRPr sz="1800"/>
            </a:pPr>
            <a:r>
              <a:rPr sz="4500"/>
              <a:t>Body Level One</a:t>
            </a:r>
          </a:p>
          <a:p>
            <a:pPr lvl="1">
              <a:defRPr sz="1800"/>
            </a:pPr>
            <a:r>
              <a:rPr sz="4500"/>
              <a:t>Body Level Two</a:t>
            </a:r>
          </a:p>
          <a:p>
            <a:pPr lvl="2">
              <a:defRPr sz="1800"/>
            </a:pPr>
            <a:r>
              <a:rPr sz="4500"/>
              <a:t>Body Level Three</a:t>
            </a:r>
          </a:p>
          <a:p>
            <a:pPr lvl="3">
              <a:defRPr sz="1800"/>
            </a:pPr>
            <a:r>
              <a:rPr sz="4500"/>
              <a:t>Body Level Four</a:t>
            </a:r>
          </a:p>
          <a:p>
            <a:pPr lvl="4">
              <a:defRPr sz="1800"/>
            </a:pPr>
            <a:r>
              <a:rPr sz="45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200"/>
              <a:t>Body Level One</a:t>
            </a:r>
          </a:p>
          <a:p>
            <a:pPr lvl="1">
              <a:defRPr sz="1800"/>
            </a:pPr>
            <a:r>
              <a:rPr sz="5200"/>
              <a:t>Body Level Two</a:t>
            </a:r>
          </a:p>
          <a:p>
            <a:pPr lvl="2">
              <a:defRPr sz="1800"/>
            </a:pPr>
            <a:r>
              <a:rPr sz="5200"/>
              <a:t>Body Level Three</a:t>
            </a:r>
          </a:p>
          <a:p>
            <a:pPr lvl="3">
              <a:defRPr sz="1800"/>
            </a:pPr>
            <a:r>
              <a:rPr sz="5200"/>
              <a:t>Body Level Four</a:t>
            </a:r>
          </a:p>
          <a:p>
            <a:pPr lvl="4">
              <a:defRPr sz="1800"/>
            </a:pPr>
            <a:r>
              <a:rPr sz="5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5200"/>
              <a:t>Body Level One</a:t>
            </a:r>
          </a:p>
          <a:p>
            <a:pPr lvl="1">
              <a:defRPr sz="1800"/>
            </a:pPr>
            <a:r>
              <a:rPr sz="5200"/>
              <a:t>Body Level Two</a:t>
            </a:r>
          </a:p>
          <a:p>
            <a:pPr lvl="2">
              <a:defRPr sz="1800"/>
            </a:pPr>
            <a:r>
              <a:rPr sz="5200"/>
              <a:t>Body Level Three</a:t>
            </a:r>
          </a:p>
          <a:p>
            <a:pPr lvl="3">
              <a:defRPr sz="1800"/>
            </a:pPr>
            <a:r>
              <a:rPr sz="5200"/>
              <a:t>Body Level Four</a:t>
            </a:r>
          </a:p>
          <a:p>
            <a:pPr lvl="4">
              <a:defRPr sz="1800"/>
            </a:pPr>
            <a:r>
              <a:rPr sz="5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 defTabSz="825500">
        <a:defRPr sz="11200">
          <a:latin typeface="+mn-lt"/>
          <a:ea typeface="+mn-ea"/>
          <a:cs typeface="+mn-cs"/>
          <a:sym typeface="Helvetica Light"/>
        </a:defRPr>
      </a:lvl1pPr>
      <a:lvl2pPr indent="228600" algn="ctr" defTabSz="825500">
        <a:defRPr sz="11200">
          <a:latin typeface="+mn-lt"/>
          <a:ea typeface="+mn-ea"/>
          <a:cs typeface="+mn-cs"/>
          <a:sym typeface="Helvetica Light"/>
        </a:defRPr>
      </a:lvl2pPr>
      <a:lvl3pPr indent="457200" algn="ctr" defTabSz="825500">
        <a:defRPr sz="11200">
          <a:latin typeface="+mn-lt"/>
          <a:ea typeface="+mn-ea"/>
          <a:cs typeface="+mn-cs"/>
          <a:sym typeface="Helvetica Light"/>
        </a:defRPr>
      </a:lvl3pPr>
      <a:lvl4pPr indent="685800" algn="ctr" defTabSz="825500">
        <a:defRPr sz="11200">
          <a:latin typeface="+mn-lt"/>
          <a:ea typeface="+mn-ea"/>
          <a:cs typeface="+mn-cs"/>
          <a:sym typeface="Helvetica Light"/>
        </a:defRPr>
      </a:lvl4pPr>
      <a:lvl5pPr indent="914400" algn="ctr" defTabSz="825500">
        <a:defRPr sz="11200">
          <a:latin typeface="+mn-lt"/>
          <a:ea typeface="+mn-ea"/>
          <a:cs typeface="+mn-cs"/>
          <a:sym typeface="Helvetica Light"/>
        </a:defRPr>
      </a:lvl5pPr>
      <a:lvl6pPr indent="1143000" algn="ctr" defTabSz="825500">
        <a:defRPr sz="11200">
          <a:latin typeface="+mn-lt"/>
          <a:ea typeface="+mn-ea"/>
          <a:cs typeface="+mn-cs"/>
          <a:sym typeface="Helvetica Light"/>
        </a:defRPr>
      </a:lvl6pPr>
      <a:lvl7pPr indent="1371600" algn="ctr" defTabSz="825500">
        <a:defRPr sz="11200">
          <a:latin typeface="+mn-lt"/>
          <a:ea typeface="+mn-ea"/>
          <a:cs typeface="+mn-cs"/>
          <a:sym typeface="Helvetica Light"/>
        </a:defRPr>
      </a:lvl7pPr>
      <a:lvl8pPr indent="1600200" algn="ctr" defTabSz="825500">
        <a:defRPr sz="11200">
          <a:latin typeface="+mn-lt"/>
          <a:ea typeface="+mn-ea"/>
          <a:cs typeface="+mn-cs"/>
          <a:sym typeface="Helvetica Light"/>
        </a:defRPr>
      </a:lvl8pPr>
      <a:lvl9pPr indent="1828800" algn="ctr" defTabSz="825500">
        <a:defRPr sz="11200">
          <a:latin typeface="+mn-lt"/>
          <a:ea typeface="+mn-ea"/>
          <a:cs typeface="+mn-cs"/>
          <a:sym typeface="Helvetica Light"/>
        </a:defRPr>
      </a:lvl9pPr>
    </p:titleStyle>
    <p:bodyStyle>
      <a:lvl1pPr marL="635000" indent="-635000" defTabSz="825500">
        <a:spcBef>
          <a:spcPts val="5900"/>
        </a:spcBef>
        <a:buSzPct val="75000"/>
        <a:buChar char="•"/>
        <a:defRPr sz="5200">
          <a:latin typeface="+mn-lt"/>
          <a:ea typeface="+mn-ea"/>
          <a:cs typeface="+mn-cs"/>
          <a:sym typeface="Helvetica Light"/>
        </a:defRPr>
      </a:lvl1pPr>
      <a:lvl2pPr marL="1270000" indent="-635000" defTabSz="825500">
        <a:spcBef>
          <a:spcPts val="5900"/>
        </a:spcBef>
        <a:buSzPct val="75000"/>
        <a:buChar char="•"/>
        <a:defRPr sz="5200">
          <a:latin typeface="+mn-lt"/>
          <a:ea typeface="+mn-ea"/>
          <a:cs typeface="+mn-cs"/>
          <a:sym typeface="Helvetica Light"/>
        </a:defRPr>
      </a:lvl2pPr>
      <a:lvl3pPr marL="1905000" indent="-635000" defTabSz="825500">
        <a:spcBef>
          <a:spcPts val="5900"/>
        </a:spcBef>
        <a:buSzPct val="75000"/>
        <a:buChar char="•"/>
        <a:defRPr sz="5200">
          <a:latin typeface="+mn-lt"/>
          <a:ea typeface="+mn-ea"/>
          <a:cs typeface="+mn-cs"/>
          <a:sym typeface="Helvetica Light"/>
        </a:defRPr>
      </a:lvl3pPr>
      <a:lvl4pPr marL="2540000" indent="-635000" defTabSz="825500">
        <a:spcBef>
          <a:spcPts val="5900"/>
        </a:spcBef>
        <a:buSzPct val="75000"/>
        <a:buChar char="•"/>
        <a:defRPr sz="5200">
          <a:latin typeface="+mn-lt"/>
          <a:ea typeface="+mn-ea"/>
          <a:cs typeface="+mn-cs"/>
          <a:sym typeface="Helvetica Light"/>
        </a:defRPr>
      </a:lvl4pPr>
      <a:lvl5pPr marL="3175000" indent="-635000" defTabSz="825500">
        <a:spcBef>
          <a:spcPts val="5900"/>
        </a:spcBef>
        <a:buSzPct val="75000"/>
        <a:buChar char="•"/>
        <a:defRPr sz="5200">
          <a:latin typeface="+mn-lt"/>
          <a:ea typeface="+mn-ea"/>
          <a:cs typeface="+mn-cs"/>
          <a:sym typeface="Helvetica Light"/>
        </a:defRPr>
      </a:lvl5pPr>
      <a:lvl6pPr marL="3810000" indent="-635000" defTabSz="825500">
        <a:spcBef>
          <a:spcPts val="5900"/>
        </a:spcBef>
        <a:buSzPct val="75000"/>
        <a:buChar char="•"/>
        <a:defRPr sz="5200">
          <a:latin typeface="+mn-lt"/>
          <a:ea typeface="+mn-ea"/>
          <a:cs typeface="+mn-cs"/>
          <a:sym typeface="Helvetica Light"/>
        </a:defRPr>
      </a:lvl6pPr>
      <a:lvl7pPr marL="4445000" indent="-635000" defTabSz="825500">
        <a:spcBef>
          <a:spcPts val="5900"/>
        </a:spcBef>
        <a:buSzPct val="75000"/>
        <a:buChar char="•"/>
        <a:defRPr sz="5200">
          <a:latin typeface="+mn-lt"/>
          <a:ea typeface="+mn-ea"/>
          <a:cs typeface="+mn-cs"/>
          <a:sym typeface="Helvetica Light"/>
        </a:defRPr>
      </a:lvl7pPr>
      <a:lvl8pPr marL="5080000" indent="-635000" defTabSz="825500">
        <a:spcBef>
          <a:spcPts val="5900"/>
        </a:spcBef>
        <a:buSzPct val="75000"/>
        <a:buChar char="•"/>
        <a:defRPr sz="5200">
          <a:latin typeface="+mn-lt"/>
          <a:ea typeface="+mn-ea"/>
          <a:cs typeface="+mn-cs"/>
          <a:sym typeface="Helvetica Light"/>
        </a:defRPr>
      </a:lvl8pPr>
      <a:lvl9pPr marL="5715000" indent="-635000" defTabSz="825500">
        <a:spcBef>
          <a:spcPts val="5900"/>
        </a:spcBef>
        <a:buSzPct val="75000"/>
        <a:buChar char="•"/>
        <a:defRPr sz="5200">
          <a:latin typeface="+mn-lt"/>
          <a:ea typeface="+mn-ea"/>
          <a:cs typeface="+mn-cs"/>
          <a:sym typeface="Helvetica Light"/>
        </a:defRPr>
      </a:lvl9pPr>
    </p:bodyStyle>
    <p:otherStyle>
      <a:lvl1pPr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The_7_Languages_of_Fascination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White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Em Johnson</cp:lastModifiedBy>
  <cp:revision>1</cp:revision>
  <dcterms:modified xsi:type="dcterms:W3CDTF">2014-12-09T15:34:30Z</dcterms:modified>
</cp:coreProperties>
</file>